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411" r:id="rId2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31</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8631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500" dirty="0"/>
              <a:t>Luke 18:9 Also He spoke this parable to some who trusted in themselves that they were righteous, and despised others:  </a:t>
            </a:r>
            <a:r>
              <a:rPr lang="en-US" sz="2500" baseline="30000" dirty="0"/>
              <a:t>10</a:t>
            </a:r>
            <a:r>
              <a:rPr lang="en-US" sz="2500" dirty="0"/>
              <a:t> "Two men went up to the temple to pray, one a Pharisee and the other a tax collector.  </a:t>
            </a:r>
            <a:r>
              <a:rPr lang="en-US" sz="2500" baseline="30000" dirty="0"/>
              <a:t>11</a:t>
            </a:r>
            <a:r>
              <a:rPr lang="en-US" sz="2500" dirty="0"/>
              <a:t> "The Pharisee stood and prayed thus with himself, 'God, I thank You that I am not like other men -- </a:t>
            </a:r>
            <a:r>
              <a:rPr lang="en-US" sz="2500" dirty="0" err="1"/>
              <a:t>extortioners</a:t>
            </a:r>
            <a:r>
              <a:rPr lang="en-US" sz="2500" dirty="0"/>
              <a:t>, unjust, adulterers, or even as this tax collector.  </a:t>
            </a:r>
            <a:r>
              <a:rPr lang="en-US" sz="2500" baseline="30000" dirty="0"/>
              <a:t>12</a:t>
            </a:r>
            <a:r>
              <a:rPr lang="en-US" sz="2500" dirty="0"/>
              <a:t> 'I fast twice a week; I give tithes of all that I possess.'  </a:t>
            </a:r>
            <a:r>
              <a:rPr lang="en-US" sz="2500" baseline="30000" dirty="0"/>
              <a:t>13</a:t>
            </a:r>
            <a:r>
              <a:rPr lang="en-US" sz="2500" dirty="0"/>
              <a:t> "And the tax collector, standing afar off, would not so much as raise </a:t>
            </a:r>
            <a:r>
              <a:rPr lang="en-US" sz="2500" i="1" dirty="0"/>
              <a:t>his </a:t>
            </a:r>
            <a:r>
              <a:rPr lang="en-US" sz="2500" dirty="0"/>
              <a:t>eyes to heaven, but beat his breast, saying, 'God, be merciful to me a sinner!'  </a:t>
            </a:r>
            <a:r>
              <a:rPr lang="en-US" sz="2500" baseline="30000" dirty="0"/>
              <a:t>14</a:t>
            </a:r>
            <a:r>
              <a:rPr lang="en-US" sz="2500" dirty="0"/>
              <a:t> "I tell you, this man went down to his house justified </a:t>
            </a:r>
            <a:r>
              <a:rPr lang="en-US" sz="2500" i="1" dirty="0"/>
              <a:t>rather </a:t>
            </a:r>
            <a:r>
              <a:rPr lang="en-US" sz="2500" dirty="0"/>
              <a:t>than the other; for everyone who exalts himself will be humbled, and he who humbles himself will be exalted."</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C:\Users\cougan\Pictures\LifeOfJesus2\Luke18_9_PhariseeAndThePublic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2657"/>
            <a:ext cx="4641850" cy="6574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2050" name="Picture 2" descr="http://media.nowpublic.net/images/eb/a/ebac092dd1cbbe108d3c7412fb7200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0"/>
            <a:ext cx="7598750" cy="4451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Exodus 14:15 And the LORD said to Moses, "Why do you cry to Me? Tell the children of Israel to go forward.  </a:t>
            </a:r>
            <a:r>
              <a:rPr lang="en-US" baseline="30000" dirty="0"/>
              <a:t>16</a:t>
            </a:r>
            <a:r>
              <a:rPr lang="en-US" dirty="0"/>
              <a:t> "But lift up your rod, and stretch out your hand over the sea and divide it. And the children of Israel shall go on dry </a:t>
            </a:r>
            <a:r>
              <a:rPr lang="en-US" i="1" dirty="0"/>
              <a:t>ground </a:t>
            </a:r>
            <a:r>
              <a:rPr lang="en-US" dirty="0"/>
              <a:t>through the midst of the sea.  </a:t>
            </a:r>
            <a:r>
              <a:rPr lang="en-US" baseline="30000" dirty="0"/>
              <a:t>17</a:t>
            </a:r>
            <a:r>
              <a:rPr lang="en-US" dirty="0"/>
              <a:t> "And I indeed will harden the hearts of the Egyptians, and they shall follow them. So I will gain honor over Pharaoh and over all his army, his chariots, and his horsemen.  </a:t>
            </a:r>
            <a:r>
              <a:rPr lang="en-US" baseline="30000" dirty="0"/>
              <a:t>18</a:t>
            </a:r>
            <a:r>
              <a:rPr lang="en-US" dirty="0"/>
              <a:t> "Then the Egyptians shall know that I </a:t>
            </a:r>
            <a:r>
              <a:rPr lang="en-US" i="1" dirty="0"/>
              <a:t>am </a:t>
            </a:r>
            <a:r>
              <a:rPr lang="en-US" dirty="0"/>
              <a:t>the LORD, when I have gained honor for Myself over Pharaoh, his chariots, and his horsemen."</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7:12 "Therefore, whatever you want men to do to you, do also to them, for this is the Law and the Prophets.</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13:4 Love suffers long </a:t>
            </a:r>
            <a:r>
              <a:rPr lang="en-US" i="1" dirty="0"/>
              <a:t>and </a:t>
            </a:r>
            <a:r>
              <a:rPr lang="en-US" dirty="0"/>
              <a:t>is kind; love does not envy; love does not parade itself, is not puffed up;  </a:t>
            </a:r>
            <a:r>
              <a:rPr lang="en-US" baseline="30000" dirty="0"/>
              <a:t>5</a:t>
            </a:r>
            <a:r>
              <a:rPr lang="en-US" dirty="0"/>
              <a:t> does not behave rudely, does not seek its own, is not provoked, thinks no evil;  </a:t>
            </a:r>
            <a:r>
              <a:rPr lang="en-US" baseline="30000" dirty="0"/>
              <a:t>6</a:t>
            </a:r>
            <a:r>
              <a:rPr lang="en-US" dirty="0"/>
              <a:t> does not rejoice in iniquity, but rejoices in the truth;  </a:t>
            </a:r>
            <a:r>
              <a:rPr lang="en-US" baseline="30000" dirty="0"/>
              <a:t>7</a:t>
            </a:r>
            <a:r>
              <a:rPr lang="en-US" dirty="0"/>
              <a:t> bears all things, believes all things, hopes all things, endures all things.  </a:t>
            </a:r>
            <a:r>
              <a:rPr lang="en-US" baseline="30000" dirty="0"/>
              <a:t>8</a:t>
            </a:r>
            <a:r>
              <a:rPr lang="en-US" dirty="0"/>
              <a:t> Love never fails.</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22:36 "Teacher, which </a:t>
            </a:r>
            <a:r>
              <a:rPr lang="en-US" i="1" dirty="0"/>
              <a:t>is </a:t>
            </a:r>
            <a:r>
              <a:rPr lang="en-US" dirty="0"/>
              <a:t>the great commandment in the law?"  </a:t>
            </a:r>
            <a:r>
              <a:rPr lang="en-US" baseline="30000" dirty="0"/>
              <a:t>37</a:t>
            </a:r>
            <a:r>
              <a:rPr lang="en-US" dirty="0"/>
              <a:t> Jesus said to him, " 'You shall love the LORD your God with all your heart, with all your soul, and with all your mind.'  </a:t>
            </a:r>
            <a:r>
              <a:rPr lang="en-US" baseline="30000" dirty="0"/>
              <a:t>38</a:t>
            </a:r>
            <a:r>
              <a:rPr lang="en-US" dirty="0"/>
              <a:t> "This is </a:t>
            </a:r>
            <a:r>
              <a:rPr lang="en-US" i="1" dirty="0"/>
              <a:t>the </a:t>
            </a:r>
            <a:r>
              <a:rPr lang="en-US" dirty="0"/>
              <a:t>first and great commandment.  </a:t>
            </a:r>
            <a:r>
              <a:rPr lang="en-US" baseline="30000" dirty="0"/>
              <a:t>39</a:t>
            </a:r>
            <a:r>
              <a:rPr lang="en-US" dirty="0"/>
              <a:t> "And </a:t>
            </a:r>
            <a:r>
              <a:rPr lang="en-US" i="1" dirty="0"/>
              <a:t>the </a:t>
            </a:r>
            <a:r>
              <a:rPr lang="en-US" dirty="0"/>
              <a:t>second </a:t>
            </a:r>
            <a:r>
              <a:rPr lang="en-US" i="1" dirty="0"/>
              <a:t>is </a:t>
            </a:r>
            <a:r>
              <a:rPr lang="en-US" dirty="0"/>
              <a:t>like it: 'You shall love your neighbor as yourself.'  </a:t>
            </a:r>
            <a:r>
              <a:rPr lang="en-US" baseline="30000" dirty="0"/>
              <a:t>40</a:t>
            </a:r>
            <a:r>
              <a:rPr lang="en-US" dirty="0"/>
              <a:t> "On these two commandments hang all the Law and the Prophets."</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2:1 Therefore if </a:t>
            </a:r>
            <a:r>
              <a:rPr lang="en-US" i="1" dirty="0"/>
              <a:t>there is </a:t>
            </a:r>
            <a:r>
              <a:rPr lang="en-US" dirty="0"/>
              <a:t>any consolation in Christ, if any comfort of love, if any fellowship of the Spirit, if any affection and mercy,  </a:t>
            </a:r>
            <a:r>
              <a:rPr lang="en-US" baseline="30000" dirty="0"/>
              <a:t>2</a:t>
            </a:r>
            <a:r>
              <a:rPr lang="en-US" dirty="0"/>
              <a:t> fulfill my joy by being like-minded, having the same love, </a:t>
            </a:r>
            <a:r>
              <a:rPr lang="en-US" i="1" dirty="0"/>
              <a:t>being </a:t>
            </a:r>
            <a:r>
              <a:rPr lang="en-US" dirty="0"/>
              <a:t>of one accord, of one mind.  </a:t>
            </a:r>
            <a:r>
              <a:rPr lang="en-US" baseline="30000" dirty="0"/>
              <a:t>3</a:t>
            </a:r>
            <a:r>
              <a:rPr lang="en-US" dirty="0"/>
              <a:t> </a:t>
            </a:r>
            <a:r>
              <a:rPr lang="en-US" i="1" dirty="0"/>
              <a:t>Let </a:t>
            </a:r>
            <a:r>
              <a:rPr lang="en-US" dirty="0"/>
              <a:t>nothing </a:t>
            </a:r>
            <a:r>
              <a:rPr lang="en-US" i="1" dirty="0"/>
              <a:t>be done </a:t>
            </a:r>
            <a:r>
              <a:rPr lang="en-US" dirty="0"/>
              <a:t>through selfish ambition or conceit, but in lowliness of mind let each esteem others better than himself.  </a:t>
            </a:r>
            <a:r>
              <a:rPr lang="en-US" baseline="30000" dirty="0"/>
              <a:t>4</a:t>
            </a:r>
            <a:r>
              <a:rPr lang="en-US" dirty="0"/>
              <a:t> Let each of you look out not only for his own interests, but also for the interests of others.  </a:t>
            </a:r>
            <a:r>
              <a:rPr lang="en-US" baseline="30000" dirty="0"/>
              <a:t>5</a:t>
            </a:r>
            <a:r>
              <a:rPr lang="en-US" dirty="0"/>
              <a:t> Let this mind be in you which was also in Christ Jesus,  </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Ephesians 5:22 Wives, submit to your own husbands, as to the Lord.  </a:t>
            </a:r>
            <a:r>
              <a:rPr lang="en-US" sz="2400" baseline="30000" dirty="0"/>
              <a:t>23</a:t>
            </a:r>
            <a:r>
              <a:rPr lang="en-US" sz="2400" dirty="0"/>
              <a:t> For the husband is head of the wife, as also Christ is head of the church; and He is the Savior of the body.  </a:t>
            </a:r>
            <a:r>
              <a:rPr lang="en-US" sz="2400" baseline="30000" dirty="0"/>
              <a:t>24</a:t>
            </a:r>
            <a:r>
              <a:rPr lang="en-US" sz="2400" dirty="0"/>
              <a:t> Therefore, just as the church is subject to Christ, so </a:t>
            </a:r>
            <a:r>
              <a:rPr lang="en-US" sz="2400" i="1" dirty="0"/>
              <a:t>let </a:t>
            </a:r>
            <a:r>
              <a:rPr lang="en-US" sz="2400" dirty="0"/>
              <a:t>the wives </a:t>
            </a:r>
            <a:r>
              <a:rPr lang="en-US" sz="2400" i="1" dirty="0"/>
              <a:t>be </a:t>
            </a:r>
            <a:r>
              <a:rPr lang="en-US" sz="2400" dirty="0"/>
              <a:t>to their own husbands in everything.  </a:t>
            </a:r>
            <a:r>
              <a:rPr lang="en-US" sz="2400" baseline="30000" dirty="0"/>
              <a:t>25</a:t>
            </a:r>
            <a:r>
              <a:rPr lang="en-US" sz="2400" dirty="0"/>
              <a:t> Husbands, love your wives, just as Christ also loved the church and gave Himself for her,  </a:t>
            </a:r>
            <a:r>
              <a:rPr lang="en-US" sz="2400" baseline="30000" dirty="0"/>
              <a:t>26</a:t>
            </a:r>
            <a:r>
              <a:rPr lang="en-US" sz="2400" dirty="0"/>
              <a:t> that He might sanctify and cleanse her with the washing of water by the word,  </a:t>
            </a:r>
            <a:r>
              <a:rPr lang="en-US" sz="2400" baseline="30000" dirty="0"/>
              <a:t>27</a:t>
            </a:r>
            <a:r>
              <a:rPr lang="en-US" sz="2400" dirty="0"/>
              <a:t> that He might present her to Himself a glorious church, not having spot or wrinkle or any such thing, but that she should be holy and without blemish.  </a:t>
            </a:r>
            <a:r>
              <a:rPr lang="en-US" sz="2400" baseline="30000" dirty="0"/>
              <a:t>28</a:t>
            </a:r>
            <a:r>
              <a:rPr lang="en-US" sz="2400" dirty="0"/>
              <a:t> So husbands ought to love their own wives as their own bodies; he who loves his wife loves himself.  </a:t>
            </a:r>
            <a:r>
              <a:rPr lang="en-US" sz="2400" baseline="30000" dirty="0"/>
              <a:t>29</a:t>
            </a:r>
            <a:r>
              <a:rPr lang="en-US" sz="2400" dirty="0"/>
              <a:t> For no one ever hated his own flesh, but nourishes and cherishes it, just as the Lord </a:t>
            </a:r>
            <a:r>
              <a:rPr lang="en-US" sz="2400" i="1" dirty="0"/>
              <a:t>does </a:t>
            </a:r>
            <a:r>
              <a:rPr lang="en-US" sz="2400" dirty="0"/>
              <a:t>the church.</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6:1 Children, obey your parents in the Lord, for this is right.  </a:t>
            </a:r>
            <a:r>
              <a:rPr lang="en-US" baseline="30000" dirty="0"/>
              <a:t>2</a:t>
            </a:r>
            <a:r>
              <a:rPr lang="en-US" dirty="0"/>
              <a:t> "Honor your father and mother," which is the first commandment with promise:  </a:t>
            </a:r>
            <a:r>
              <a:rPr lang="en-US" baseline="30000" dirty="0"/>
              <a:t>3</a:t>
            </a:r>
            <a:r>
              <a:rPr lang="en-US" dirty="0"/>
              <a:t> "that it may be well with you and you may live long on the earth."  </a:t>
            </a:r>
            <a:r>
              <a:rPr lang="en-US" baseline="30000" dirty="0"/>
              <a:t>4</a:t>
            </a:r>
            <a:r>
              <a:rPr lang="en-US" dirty="0"/>
              <a:t> And you, fathers, do not provoke your children to wrath, but bring them up in the training and admonition of the Lord.</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7:7 " Ask, and it will be given to you; seek, and you will find; knock, and it will be opened to you.  </a:t>
            </a:r>
            <a:r>
              <a:rPr lang="en-US" baseline="30000" dirty="0"/>
              <a:t>8</a:t>
            </a:r>
            <a:r>
              <a:rPr lang="en-US" dirty="0"/>
              <a:t> "For everyone who asks receives, and he who seeks finds, and to him who knocks it will be opened.  </a:t>
            </a:r>
          </a:p>
          <a:p>
            <a:r>
              <a:rPr lang="en-US" dirty="0"/>
              <a:t>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86314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500" dirty="0"/>
              <a:t>Luke 18:1 Then He spoke a parable to them, that men always ought to pray and not lose heart,  </a:t>
            </a:r>
            <a:r>
              <a:rPr lang="en-US" sz="2500" baseline="30000" dirty="0"/>
              <a:t>2</a:t>
            </a:r>
            <a:r>
              <a:rPr lang="en-US" sz="2500" dirty="0"/>
              <a:t> saying: "There was in a certain city a judge who did not fear God nor regard man.  </a:t>
            </a:r>
            <a:r>
              <a:rPr lang="en-US" sz="2500" baseline="30000" dirty="0"/>
              <a:t>3</a:t>
            </a:r>
            <a:r>
              <a:rPr lang="en-US" sz="2500" dirty="0"/>
              <a:t> "Now there was a widow in that city; and she came to him, saying, 'Get justice for me from my adversary.'  </a:t>
            </a:r>
            <a:r>
              <a:rPr lang="en-US" sz="2500" baseline="30000" dirty="0"/>
              <a:t>4</a:t>
            </a:r>
            <a:r>
              <a:rPr lang="en-US" sz="2500" dirty="0"/>
              <a:t> "And he would not for a while; but afterward he said within himself, 'Though I do not fear God nor regard man,  </a:t>
            </a:r>
            <a:r>
              <a:rPr lang="en-US" sz="2500" baseline="30000" dirty="0"/>
              <a:t>5</a:t>
            </a:r>
            <a:r>
              <a:rPr lang="en-US" sz="2500" dirty="0"/>
              <a:t> 'yet because this widow troubles me I will avenge her, lest by her continual coming she weary me.' "  </a:t>
            </a:r>
            <a:r>
              <a:rPr lang="en-US" sz="2500" baseline="30000" dirty="0"/>
              <a:t>6</a:t>
            </a:r>
            <a:r>
              <a:rPr lang="en-US" sz="2500" dirty="0"/>
              <a:t> Then the Lord said, "Hear what the unjust judge said.  </a:t>
            </a:r>
            <a:r>
              <a:rPr lang="en-US" sz="2500" baseline="30000" dirty="0"/>
              <a:t>7</a:t>
            </a:r>
            <a:r>
              <a:rPr lang="en-US" sz="2500" dirty="0"/>
              <a:t> "And shall God not avenge His own elect who cry out day and night to Him, though He bears long with them?  </a:t>
            </a:r>
            <a:r>
              <a:rPr lang="en-US" sz="2500" baseline="30000" dirty="0"/>
              <a:t>8</a:t>
            </a:r>
            <a:r>
              <a:rPr lang="en-US" sz="2500" dirty="0"/>
              <a:t> "I tell you that He will avenge them speedily. Nevertheless, when the Son of Man comes, will He really find faith on the earth?"</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8:28 And we know that all things work together for good to those who love God, to those who are the called according to </a:t>
            </a:r>
            <a:r>
              <a:rPr lang="en-US" i="1" dirty="0"/>
              <a:t>His </a:t>
            </a:r>
            <a:r>
              <a:rPr lang="en-US" dirty="0"/>
              <a:t>purpose.</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5:16  The effective, fervent prayer of a righteous man avails much.</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7:9 "Or what man is there among you who, if his son asks for bread, will give him a stone?  </a:t>
            </a:r>
            <a:r>
              <a:rPr lang="en-US" baseline="30000" dirty="0"/>
              <a:t>10</a:t>
            </a:r>
            <a:r>
              <a:rPr lang="en-US" dirty="0"/>
              <a:t> "Or if he asks for a fish, will he give him a serpent?  </a:t>
            </a:r>
            <a:r>
              <a:rPr lang="en-US" baseline="30000" dirty="0"/>
              <a:t>11</a:t>
            </a:r>
            <a:r>
              <a:rPr lang="en-US" dirty="0"/>
              <a:t> "If you then, being evil, know how to give good gifts to your children, how much more will your Father who is in heaven give good things to those who ask Him!</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5:14 Now this is the confidence that we have in Him, that if we ask anything according to His will, He hears us.  </a:t>
            </a:r>
            <a:r>
              <a:rPr lang="en-US" baseline="30000" dirty="0"/>
              <a:t>15</a:t>
            </a:r>
            <a:r>
              <a:rPr lang="en-US" dirty="0"/>
              <a:t> And if we know that He hears us, whatever we ask, we know that we have the petitions that we have asked of Him.</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1:5 If any of you lacks wisdom, let him ask of God, who gives to all liberally and without reproach, and it will be given to him.  </a:t>
            </a:r>
            <a:r>
              <a:rPr lang="en-US" baseline="30000" dirty="0"/>
              <a:t>6</a:t>
            </a:r>
            <a:r>
              <a:rPr lang="en-US" dirty="0"/>
              <a:t> But let him ask in faith, with no doubting, for he who doubts is like a wave of the sea driven and tossed by the wind.  </a:t>
            </a:r>
            <a:r>
              <a:rPr lang="en-US" baseline="30000" dirty="0"/>
              <a:t>7</a:t>
            </a:r>
            <a:r>
              <a:rPr lang="en-US" dirty="0"/>
              <a:t> For let not that man suppose that he will receive anything from the Lord;  </a:t>
            </a:r>
            <a:r>
              <a:rPr lang="en-US" baseline="30000" dirty="0"/>
              <a:t>8</a:t>
            </a:r>
            <a:r>
              <a:rPr lang="en-US" dirty="0"/>
              <a:t> </a:t>
            </a:r>
            <a:r>
              <a:rPr lang="en-US" i="1" dirty="0"/>
              <a:t>he is </a:t>
            </a:r>
            <a:r>
              <a:rPr lang="en-US" dirty="0"/>
              <a:t>a double-minded man, unstable in all his ways.</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Thessalonians 5:17  pray without ceasing,</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2373</TotalTime>
  <Words>1149</Words>
  <Application>Microsoft Office PowerPoint</Application>
  <PresentationFormat>On-screen Show (4:3)</PresentationFormat>
  <Paragraphs>39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2013-11-02T18:05:02Z</dcterms:modified>
</cp:coreProperties>
</file>